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MingLiu" panose="02020500000000000000" pitchFamily="18" charset="-120"/>
      <p:regular r:id="rId14"/>
    </p:embeddedFont>
    <p:embeddedFont>
      <p:font typeface="Microsoft JhengHei" panose="020B0604030504040204" pitchFamily="34" charset="-120"/>
      <p:regular r:id="rId15"/>
      <p:bold r:id="rId16"/>
    </p:embeddedFont>
    <p:embeddedFont>
      <p:font typeface="Maven Pro" panose="02020500000000000000" charset="0"/>
      <p:regular r:id="rId17"/>
      <p:bold r:id="rId18"/>
    </p:embeddedFont>
    <p:embeddedFont>
      <p:font typeface="Nunito" panose="02020500000000000000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30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1176300" cy="20343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latin typeface="PMingLiu"/>
                <a:ea typeface="PMingLiu"/>
                <a:cs typeface="PMingLiu"/>
                <a:sym typeface="PMingLiu"/>
              </a:rPr>
              <a:t>五望</a:t>
            </a:r>
            <a:endParaRPr sz="720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5919875" y="668825"/>
            <a:ext cx="995400" cy="3314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latin typeface="PMingLiu"/>
                <a:ea typeface="PMingLiu"/>
                <a:cs typeface="PMingLiu"/>
                <a:sym typeface="PMingLiu"/>
              </a:rPr>
              <a:t>卓杰鴻</a:t>
            </a:r>
            <a:endParaRPr sz="7200" b="1"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3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1478375" y="1868500"/>
            <a:ext cx="5205000" cy="22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 txBox="1"/>
          <p:nvPr/>
        </p:nvSpPr>
        <p:spPr>
          <a:xfrm rot="-436813">
            <a:off x="3141584" y="359741"/>
            <a:ext cx="5852179" cy="27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 dirty="0">
                <a:solidFill>
                  <a:schemeClr val="accent2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湖泊、島嶼、港灣交錯，沙灘蜿蜒連 綿，沿岸礁岩多姿，有57公里的漫長海 岸線，濱海風光秀麗， 人文古蹟眾多， 具有獨特的亞熱帶海濱風光，成為每年 海邊休閒遊的大熱之地。慕名已久的 我， 終於如願以償，在一個陽光燦爛的 周末，認識了它的蔚藍。當車駛進紅海 灣，感到眼前驟然一亮 ——陽光下，那 一片沙灘呈淡淡的金黃色，微微閃著 光，碧藍的大海與碧藍的天空水天相 連。其 間點綴著幾叢黑色礁石，粼粼的 浪花輕輕擦過，偶爾濺起幾點潔白的浪 花。遼闊的沙灘上，遊人們 零零散散地 在衝浪暢泳、悠閒漫步、享受著陽光 浴。長長的海灘瀟灑地舒展開來，延伸 出去，被 大海拉出一道優美的圓弧線 條，透出一種沉靜之美。我聞到了大海 的氣息，心中充滿了渴望，或許 這就是 大海永恆的魅力吧。</a:t>
            </a:r>
            <a:endParaRPr b="1" dirty="0">
              <a:solidFill>
                <a:schemeClr val="accent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1176300" cy="20343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latin typeface="PMingLiu"/>
                <a:ea typeface="PMingLiu"/>
                <a:cs typeface="PMingLiu"/>
                <a:sym typeface="PMingLiu"/>
              </a:rPr>
              <a:t>五望</a:t>
            </a:r>
            <a:endParaRPr sz="720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5919875" y="668825"/>
            <a:ext cx="995400" cy="3314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latin typeface="PMingLiu"/>
                <a:ea typeface="PMingLiu"/>
                <a:cs typeface="PMingLiu"/>
                <a:sym typeface="PMingLiu"/>
              </a:rPr>
              <a:t>卓杰鴻</a:t>
            </a:r>
            <a:endParaRPr sz="7200" b="1">
              <a:latin typeface="PMingLiu"/>
              <a:ea typeface="PMingLiu"/>
              <a:cs typeface="PMingLiu"/>
              <a:sym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84649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14489"/>
          <a:stretch/>
        </p:blipFill>
        <p:spPr>
          <a:xfrm>
            <a:off x="123457" y="199203"/>
            <a:ext cx="8839425" cy="449134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2751491" y="418858"/>
            <a:ext cx="5913600" cy="975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FFFF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/>
              <a:t>陸豐，位於廣東省汕尾市東南部碣石灣畔，北與陸河縣、 普寧市交界；東與惠來縣接壤；西與海豐縣和汕尾市城</a:t>
            </a:r>
            <a:br>
              <a:rPr lang="zh-TW" b="1" dirty="0"/>
            </a:br>
            <a:r>
              <a:rPr lang="zh-TW" b="1" dirty="0"/>
              <a:t>區為鄰，南瀕南海，是海陸豐革命根據地的重要組成部分。 陸地總面積1687.7平方公里，人口167.08萬，管轄</a:t>
            </a:r>
            <a:r>
              <a:rPr lang="zh-TW" b="1" dirty="0" smtClean="0"/>
              <a:t>20個鎮</a:t>
            </a:r>
            <a:endParaRPr b="1" dirty="0"/>
          </a:p>
        </p:txBody>
      </p:sp>
      <p:sp>
        <p:nvSpPr>
          <p:cNvPr id="287" name="Shape 287"/>
          <p:cNvSpPr txBox="1"/>
          <p:nvPr/>
        </p:nvSpPr>
        <p:spPr>
          <a:xfrm>
            <a:off x="1334591" y="383008"/>
            <a:ext cx="1416900" cy="52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FFFF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我的家乡</a:t>
            </a:r>
            <a:endParaRPr sz="2400" dirty="0"/>
          </a:p>
        </p:txBody>
      </p:sp>
      <p:sp>
        <p:nvSpPr>
          <p:cNvPr id="288" name="Shape 288"/>
          <p:cNvSpPr txBox="1"/>
          <p:nvPr/>
        </p:nvSpPr>
        <p:spPr>
          <a:xfrm rot="21077718">
            <a:off x="341405" y="464609"/>
            <a:ext cx="4824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/>
              <a:t>陸豐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638050" y="270475"/>
            <a:ext cx="164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16892"/>
          <a:stretch/>
        </p:blipFill>
        <p:spPr>
          <a:xfrm>
            <a:off x="0" y="1"/>
            <a:ext cx="9144000" cy="504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154082" y="156513"/>
            <a:ext cx="174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家鄉景點</a:t>
            </a:r>
            <a:endParaRPr sz="2800" b="1" dirty="0">
              <a:solidFill>
                <a:schemeClr val="accent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2747617" y="62884"/>
            <a:ext cx="6271692" cy="156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元山寺始建於南宋建炎年，即公元1127年，距今已有八百六十多年的歷史了（公元1389年）碣石建衛，碣石衛總 兵侯建高主持規劃擴建，設計成了一座具有典型的明代建築風格和藝術特點的宮殿群體。 建築格局衛多組四合院 對稱式，坐北朝南，臥崗面海，依山遞建，其建築佈局合理，結構嚴謹，計有山門、前殿、中殿、正殿、配殿、廳 堂、院落，在右廡廊、方丈廳和僧房等建築99間，始稱玄山寺，後因避清代康熙玄燁的帝諱，改為元山寺。</a:t>
            </a:r>
            <a:endParaRPr sz="1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5" y="0"/>
            <a:ext cx="9013975" cy="58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 rot="-261479">
            <a:off x="888054" y="585132"/>
            <a:ext cx="2104284" cy="62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雲山定光寺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" name="Shape 304"/>
          <p:cNvSpPr txBox="1"/>
          <p:nvPr/>
        </p:nvSpPr>
        <p:spPr>
          <a:xfrm rot="284598">
            <a:off x="3743853" y="338548"/>
            <a:ext cx="4840886" cy="16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陸豐清雲山定光寺雲山位於陸豐市河西鎮西北，定光寺建於清雲山下。 定光寺原稱清雲寺，初建於明崇禎四年 (1631年)。該寺是東江地區聞名的佛教古剎。 主題建築大雄寶殿氣勢宏偉，佔地700平方米。 “大雄寶殿”4字為中 國佛教協會主席趙樸初所題。 先寺內保存有明清兩代的碑記、石刻木雕、石雕等歷史文物。</a:t>
            </a:r>
            <a:endParaRPr sz="2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 rot="175815">
            <a:off x="4364650" y="1139661"/>
            <a:ext cx="4630254" cy="26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在陆丰市碣石镇北郊玄武山上。濒临碣石湾。始建于南宋建炎元年（1127年），明洪武二十七年（1394年）改 建，万历五年（1577年）寺依山建筑。共有99间间房，是一座颇具规模的四合院式建筑群体。高脊飞檐，雕梁画 栋。屋脊、梁架分别饰以具有地方传统特色的精美贴瓷和金木雕。寺自宋以来兼奉“玄天上帝”，寺中至今还 有“武当飞来”匾额，神像兼有佛道汇流的特点。寺附近保存有抗倭名将俞大猷的“万世太平”等石刻，寺内有清同 治六年（1867年）皇帝钦赐的“威宣岭表”、道光十九年（1839年）林则徐题送的“水德灵长”、光绪十三年（1887 年）黑旗军首领刘永福题送的“丕冒海隅”等40余块匾额。山门对面有始建于明万历年间（1573-1620）、1986年 重建的古戏台，造型古朴，气势雄浑。寺后有全部由精雕细琢的花岗岩石垒砌而成的福星垒塔，耸立于古榕浓荫 之间。寺院、戏台、石塔，三者处于同一轴线上，互相呼应，渐次抬高。</a:t>
            </a:r>
            <a:endParaRPr sz="12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0" name="Shape 310" descr="按此在新窗口浏览图片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538">
            <a:off x="320775" y="513363"/>
            <a:ext cx="3973125" cy="39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0915">
            <a:off x="405608" y="921633"/>
            <a:ext cx="3747984" cy="330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3772">
            <a:off x="4835500" y="76475"/>
            <a:ext cx="3993651" cy="3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517275" y="3356075"/>
            <a:ext cx="3624000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沒吃過菜粿就不要說去過汕尾了。菜粿：梅隴地區最出名的小吃之一，採用剛剛收成的 新米磨成粉，在太陽底下曬乾。製作時用溫水拌攪，用手搓揉，成為很有彈性的垛皮。 再以芹萊、蒜子、瘦肉鯨魚絲、炒熟的芝麻和花生米為內餡，精製而成。一般來說，蒸 熟便可吃，也有的人講究一點，蒸後又煎。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9431">
            <a:off x="92285" y="1222500"/>
            <a:ext cx="3820929" cy="27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 rot="187635">
            <a:off x="3981111" y="154516"/>
            <a:ext cx="3409477" cy="13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說到汕尾小吃，不得不提的就是菜茶啦！！先介紹一下：菜茶用豬骨熬的濃湯，而加在 茶里的先是用多種蔬菜還有魷魚乾、蝦仁、蝦乾等東西炒湯料，加撒上炒米、花生，就 成了一碗香香噴噴的菜茶了。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2913">
            <a:off x="4671200" y="1889025"/>
            <a:ext cx="3695924" cy="2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1324">
            <a:off x="205017" y="1604607"/>
            <a:ext cx="3819841" cy="317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1043">
            <a:off x="4958725" y="136600"/>
            <a:ext cx="3582976" cy="28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4671250" y="3172900"/>
            <a:ext cx="38910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我所住酒店對面就有一家，於是每天先 以它做首餐來醒胃，粉皮比我在深圳吃 過都厚，但是要滑爽一些，味道平平。 除了雞蛋還有香菇、肉餡、生菜，其實 各家也多有不同。後來朋友介紹新城路 的一家小店，生意超好，味道也佳，大 片的肉餡與獨特的醬汁確實增色不少。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5717">
            <a:off x="5092521" y="1611879"/>
            <a:ext cx="3898733" cy="315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3078">
            <a:off x="465085" y="1066831"/>
            <a:ext cx="4147680" cy="3118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4927900" y="183600"/>
            <a:ext cx="3603600" cy="17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薄餅的餅皮不但薄且韌性十足，不會應 被內餡湯汁泡軟而失去口感。這樣的餅 皮大概是用了些高筋麵粉，再加之一夜 發酵才醞釀出的吧。那麵團處於糊與團 間，不成型，全憑烙餅師傅的手藝從盆 中蕩漾著抓取一團，在熱度適合的餅鐺 上輕輕一抹，烙印般地落下一層，幾秒 之後餅邊翹起，就成了。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如螢幕大小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PMingLiu</vt:lpstr>
      <vt:lpstr>Microsoft JhengHei</vt:lpstr>
      <vt:lpstr>Maven Pro</vt:lpstr>
      <vt:lpstr>Arial</vt:lpstr>
      <vt:lpstr>Nunito</vt:lpstr>
      <vt:lpstr>Momentum</vt:lpstr>
      <vt:lpstr>五望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五望</dc:title>
  <cp:lastModifiedBy>admin</cp:lastModifiedBy>
  <cp:revision>2</cp:revision>
  <dcterms:modified xsi:type="dcterms:W3CDTF">2018-07-19T02:18:53Z</dcterms:modified>
</cp:coreProperties>
</file>