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layfair Display" panose="02020500000000000000" charset="0"/>
      <p:regular r:id="rId11"/>
      <p:bold r:id="rId12"/>
      <p:italic r:id="rId13"/>
      <p:boldItalic r:id="rId14"/>
    </p:embeddedFont>
    <p:embeddedFont>
      <p:font typeface="Lato" panose="02020500000000000000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ranslate.googleusercontent.com/translate_c?depth=1&amp;hl=zh-TW&amp;prev=search&amp;rurl=translate.google.com.hk&amp;sl=zh-CN&amp;sp=nmt4&amp;u=http://www.hudong.com/wiki/%E4%B8%AD%E5%9B%BD%E8%87%B4%E5%85%AC%E5%85%9A&amp;xid=17259,15700023,15700124,15700149,15700168,15700173,15700186,15700189,15700201&amp;usg=ALkJrhhZVyBvGg6oEuztCnrXTIn82eKXQg" TargetMode="External"/><Relationship Id="rId4" Type="http://schemas.openxmlformats.org/officeDocument/2006/relationships/hyperlink" Target="https://translate.googleusercontent.com/translate_c?depth=1&amp;hl=zh-TW&amp;prev=search&amp;rurl=translate.google.com.hk&amp;sl=zh-CN&amp;sp=nmt4&amp;u=http://www.hudong.com/wiki/%E6%B4%AA%E9%97%A8&amp;xid=17259,15700023,15700124,15700149,15700168,15700173,15700186,15700189,15700201&amp;usg=ALkJrhgy5fNXeUrUbvVDaswBcs_pOYExc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25" y="152400"/>
            <a:ext cx="8837974" cy="46262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4175" y="152400"/>
            <a:ext cx="1483500" cy="44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 b="1">
                <a:solidFill>
                  <a:srgbClr val="3D85C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大家好</a:t>
            </a:r>
            <a:endParaRPr sz="7200" b="1">
              <a:solidFill>
                <a:srgbClr val="3D85C6"/>
              </a:solidFill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1470500" y="70000"/>
            <a:ext cx="5120100" cy="16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D85C6"/>
                </a:solidFill>
              </a:rPr>
              <a:t>我是五望的陳潔琳</a:t>
            </a:r>
            <a:endParaRPr sz="4800">
              <a:solidFill>
                <a:srgbClr val="3D85C6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248125" y="1694200"/>
            <a:ext cx="64617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D85C6"/>
                </a:solidFill>
              </a:rPr>
              <a:t>我要介紹我的家郷:</a:t>
            </a:r>
            <a:endParaRPr sz="4800">
              <a:solidFill>
                <a:srgbClr val="3D85C6"/>
              </a:solidFill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4761075" y="3295050"/>
            <a:ext cx="4101900" cy="16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D85C6"/>
                </a:solidFill>
              </a:rPr>
              <a:t>廣東省開平市</a:t>
            </a:r>
            <a:endParaRPr sz="48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 rot="942">
            <a:off x="7497500" y="564950"/>
            <a:ext cx="1094700" cy="3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7200">
                <a:solidFill>
                  <a:srgbClr val="3D85C6"/>
                </a:solidFill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開平市</a:t>
            </a:r>
            <a:endParaRPr sz="7200">
              <a:solidFill>
                <a:srgbClr val="3D85C6"/>
              </a:solidFill>
              <a:highlight>
                <a:srgbClr val="F3F3F3"/>
              </a:highlight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75" y="223200"/>
            <a:ext cx="5803799" cy="44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10800000" flipH="1">
            <a:off x="3837075" y="2047925"/>
            <a:ext cx="9885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accent5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accent5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171103" y="3695775"/>
            <a:ext cx="6956100" cy="11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1">
                <a:solidFill>
                  <a:srgbClr val="3D85C6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家郷美食:</a:t>
            </a:r>
            <a:r>
              <a:rPr lang="zh-TW" sz="6000" b="1">
                <a:solidFill>
                  <a:schemeClr val="accent5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豆腐角</a:t>
            </a:r>
            <a:endParaRPr sz="6000" b="1">
              <a:solidFill>
                <a:schemeClr val="accent5"/>
              </a:solidFill>
              <a:highlight>
                <a:srgbClr val="F3F3F3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300" y="270700"/>
            <a:ext cx="7150324" cy="33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1315">
            <a:off x="5920725" y="411925"/>
            <a:ext cx="23535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3D85C6"/>
                </a:solidFill>
                <a:highlight>
                  <a:srgbClr val="F3F3F3"/>
                </a:highlight>
              </a:rPr>
              <a:t>家郷風景:</a:t>
            </a:r>
            <a:r>
              <a:rPr lang="zh-TW" sz="3600">
                <a:solidFill>
                  <a:srgbClr val="93C47D"/>
                </a:solidFill>
                <a:highlight>
                  <a:srgbClr val="F3F3F3"/>
                </a:highlight>
              </a:rPr>
              <a:t>碉樓</a:t>
            </a:r>
            <a:endParaRPr sz="3600">
              <a:solidFill>
                <a:srgbClr val="93C47D"/>
              </a:solidFill>
              <a:highlight>
                <a:srgbClr val="F3F3F3"/>
              </a:highlight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73" y="255985"/>
            <a:ext cx="5437725" cy="42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920725" y="1496800"/>
            <a:ext cx="2748000" cy="3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6AA84F"/>
                </a:solidFill>
                <a:highlight>
                  <a:srgbClr val="FFFFFF"/>
                </a:highlight>
              </a:rPr>
              <a:t>碉樓與村落以碉樓和建有碉樓的村落聞名於世</a:t>
            </a:r>
            <a:endParaRPr sz="3000">
              <a:solidFill>
                <a:srgbClr val="6AA84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447700" y="655200"/>
            <a:ext cx="1983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48275" y="331475"/>
            <a:ext cx="9594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325" y="234800"/>
            <a:ext cx="5249425" cy="43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943850" y="234800"/>
            <a:ext cx="28248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674EA7"/>
                </a:solidFill>
                <a:highlight>
                  <a:srgbClr val="FFFFFF"/>
                </a:highlight>
              </a:rPr>
              <a:t>人民公園</a:t>
            </a:r>
            <a:endParaRPr sz="4800">
              <a:solidFill>
                <a:srgbClr val="674EA7"/>
              </a:solidFill>
              <a:highlight>
                <a:srgbClr val="FFFFFF"/>
              </a:highlight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6017800" y="1651100"/>
            <a:ext cx="2982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266700" rtl="0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674EA7"/>
                </a:solidFill>
                <a:highlight>
                  <a:srgbClr val="FFFFFF"/>
                </a:highlight>
              </a:rPr>
              <a:t>建成一个集休闲、游乐、健身为一体的全新的综合性公园。</a:t>
            </a:r>
            <a:endParaRPr sz="2400">
              <a:solidFill>
                <a:srgbClr val="674EA7"/>
              </a:solidFill>
              <a:highlight>
                <a:srgbClr val="FFFFFF"/>
              </a:highlight>
            </a:endParaRPr>
          </a:p>
          <a:p>
            <a:pPr marL="0" lvl="0" indent="266700" rtl="0">
              <a:lnSpc>
                <a:spcPct val="171428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</a:endParaRPr>
          </a:p>
          <a:p>
            <a:pPr marL="0" lvl="0" indent="0" rtl="0">
              <a:spcBef>
                <a:spcPts val="1100"/>
              </a:spcBef>
              <a:spcAft>
                <a:spcPts val="0"/>
              </a:spcAft>
              <a:buNone/>
            </a:pPr>
            <a:endParaRPr sz="2400" u="sng">
              <a:solidFill>
                <a:srgbClr val="674EA7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400" y="68275"/>
            <a:ext cx="4711975" cy="44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196475" y="1464650"/>
            <a:ext cx="33840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08" name="Shape 108"/>
          <p:cNvSpPr txBox="1"/>
          <p:nvPr/>
        </p:nvSpPr>
        <p:spPr>
          <a:xfrm rot="-297">
            <a:off x="5153575" y="1600400"/>
            <a:ext cx="3469800" cy="2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B45F06"/>
                </a:solidFill>
                <a:highlight>
                  <a:srgbClr val="FFFFFF"/>
                </a:highlight>
              </a:rPr>
              <a:t>是個小夜市，晚上這裡會有商販賣各種風味小吃，吸引了不少游人前來。</a:t>
            </a:r>
            <a:endParaRPr sz="3600">
              <a:solidFill>
                <a:srgbClr val="B45F06"/>
              </a:solidFill>
              <a:highlight>
                <a:srgbClr val="FFFFFF"/>
              </a:highlight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5125850" y="270700"/>
            <a:ext cx="23247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200">
                <a:solidFill>
                  <a:srgbClr val="B45F06"/>
                </a:solidFill>
                <a:highlight>
                  <a:srgbClr val="F3F3F3"/>
                </a:highlight>
              </a:rPr>
              <a:t>購物街</a:t>
            </a:r>
            <a:endParaRPr sz="5200">
              <a:solidFill>
                <a:srgbClr val="B45F06"/>
              </a:solidFill>
              <a:highlight>
                <a:srgbClr val="F3F3F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00" y="241300"/>
            <a:ext cx="4307826" cy="466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849250" y="2142200"/>
            <a:ext cx="3589800" cy="2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CC0000"/>
                </a:solidFill>
                <a:highlight>
                  <a:srgbClr val="FFFFFF"/>
                </a:highlight>
              </a:rPr>
              <a:t>旅美華僑僑領， </a:t>
            </a:r>
            <a:r>
              <a:rPr lang="zh-TW" sz="3000" u="sng">
                <a:solidFill>
                  <a:srgbClr val="CC0000"/>
                </a:solidFill>
                <a:highlight>
                  <a:srgbClr val="FFFFFF"/>
                </a:highlight>
                <a:hlinkClick r:id="rId4"/>
              </a:rPr>
              <a:t>洪門</a:t>
            </a:r>
            <a:r>
              <a:rPr lang="zh-TW" sz="3000">
                <a:solidFill>
                  <a:srgbClr val="CC0000"/>
                </a:solidFill>
                <a:highlight>
                  <a:srgbClr val="FFFFFF"/>
                </a:highlight>
              </a:rPr>
              <a:t> “大佬”， </a:t>
            </a:r>
            <a:r>
              <a:rPr lang="zh-TW" sz="3000" u="sng">
                <a:solidFill>
                  <a:srgbClr val="CC0000"/>
                </a:solidFill>
                <a:highlight>
                  <a:srgbClr val="FFFFFF"/>
                </a:highlight>
                <a:hlinkClick r:id="rId5"/>
              </a:rPr>
              <a:t>中國致公黨</a:t>
            </a:r>
            <a:r>
              <a:rPr lang="zh-TW" sz="3000">
                <a:solidFill>
                  <a:srgbClr val="CC0000"/>
                </a:solidFill>
                <a:highlight>
                  <a:srgbClr val="FFFFFF"/>
                </a:highlight>
              </a:rPr>
              <a:t>創始人。 </a:t>
            </a:r>
            <a:endParaRPr sz="3000"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5131725" y="129475"/>
            <a:ext cx="3000000" cy="21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3D85C6"/>
                </a:solidFill>
                <a:highlight>
                  <a:srgbClr val="FFFFFF"/>
                </a:highlight>
              </a:rPr>
              <a:t>家郷名人:</a:t>
            </a:r>
            <a:r>
              <a:rPr lang="zh-TW" sz="4800">
                <a:solidFill>
                  <a:srgbClr val="CC0000"/>
                </a:solidFill>
                <a:highlight>
                  <a:srgbClr val="FFFFFF"/>
                </a:highlight>
              </a:rPr>
              <a:t>司徒美堂</a:t>
            </a:r>
            <a:endParaRPr sz="4800"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12579"/>
          <a:stretch/>
        </p:blipFill>
        <p:spPr>
          <a:xfrm>
            <a:off x="245725" y="388400"/>
            <a:ext cx="5025800" cy="41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 flipH="1">
            <a:off x="5614225" y="306025"/>
            <a:ext cx="28131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3D85C6"/>
                </a:solidFill>
                <a:highlight>
                  <a:srgbClr val="FFFFFF"/>
                </a:highlight>
              </a:rPr>
              <a:t>家鄕風景:</a:t>
            </a:r>
            <a:r>
              <a:rPr lang="zh-TW" sz="3600">
                <a:solidFill>
                  <a:srgbClr val="85200C"/>
                </a:solidFill>
                <a:highlight>
                  <a:srgbClr val="FFFFFF"/>
                </a:highlight>
              </a:rPr>
              <a:t>大沙雙石山</a:t>
            </a:r>
            <a:endParaRPr sz="3600">
              <a:solidFill>
                <a:srgbClr val="85200C"/>
              </a:solidFill>
              <a:highlight>
                <a:srgbClr val="FFFFFF"/>
              </a:highlight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5427325" y="1777275"/>
            <a:ext cx="3329700" cy="26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85200C"/>
                </a:solidFill>
                <a:highlight>
                  <a:srgbClr val="FFFFFF"/>
                </a:highlight>
              </a:rPr>
              <a:t>山頂有兩塊自然生成的巨石，故得此名</a:t>
            </a:r>
            <a:endParaRPr sz="3600">
              <a:solidFill>
                <a:srgbClr val="85200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如螢幕大小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Playfair Display</vt:lpstr>
      <vt:lpstr>Arial</vt:lpstr>
      <vt:lpstr>Lato</vt:lpstr>
      <vt:lpstr>Blue &amp; Gold</vt:lpstr>
      <vt:lpstr>PowerPoint 簡報</vt:lpstr>
      <vt:lpstr>開平市</vt:lpstr>
      <vt:lpstr> </vt:lpstr>
      <vt:lpstr>家郷風景:碉樓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admin</cp:lastModifiedBy>
  <cp:revision>1</cp:revision>
  <dcterms:modified xsi:type="dcterms:W3CDTF">2018-07-19T02:19:37Z</dcterms:modified>
</cp:coreProperties>
</file>