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hop.bytravel.cn/produce/68855DDE91D167DA/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3650" y="17164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6000">
                <a:latin typeface="DFKai-SB"/>
                <a:ea typeface="DFKai-SB"/>
                <a:cs typeface="DFKai-SB"/>
                <a:sym typeface="DFKai-SB"/>
              </a:rPr>
              <a:t>我的家鄉</a:t>
            </a:r>
            <a:endParaRPr sz="60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6750" y="2861814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3000">
                <a:solidFill>
                  <a:srgbClr val="351C75"/>
                </a:solidFill>
                <a:latin typeface="DFKai-SB"/>
                <a:ea typeface="DFKai-SB"/>
                <a:cs typeface="DFKai-SB"/>
                <a:sym typeface="DFKai-SB"/>
              </a:rPr>
              <a:t>五信班  廖敏彤</a:t>
            </a:r>
            <a:endParaRPr sz="3000">
              <a:solidFill>
                <a:srgbClr val="351C75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18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zh-HK">
                <a:solidFill>
                  <a:schemeClr val="accent3"/>
                </a:solidFill>
                <a:latin typeface="DFKai-SB"/>
                <a:ea typeface="DFKai-SB"/>
                <a:cs typeface="DFKai-SB"/>
                <a:sym typeface="DFKai-SB"/>
              </a:rPr>
              <a:t>廣東省的名胜古蹟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766900"/>
            <a:ext cx="4198200" cy="4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HK" sz="2400">
                <a:solidFill>
                  <a:srgbClr val="3469FF"/>
                </a:solidFill>
                <a:latin typeface="DFKai-SB"/>
                <a:ea typeface="DFKai-SB"/>
                <a:cs typeface="DFKai-SB"/>
                <a:sym typeface="DFKai-SB"/>
              </a:rPr>
              <a:t>在古代氹仔有被稱為「潭仔」，葡文名稱則從閩南語對「氹仔」的讀音tiap-á演變成「Taipa」及「Typa」，稱為 Ilha da Taipa，英文曾作The Typa，澳門的離島，是組成澳門的四大部份之一。氹仔原為一個獨立島嶼，現已和路環及路氹城連成一體。</a:t>
            </a:r>
            <a:endParaRPr b="1" sz="2400">
              <a:solidFill>
                <a:srgbClr val="3469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6900" y="1118150"/>
            <a:ext cx="4438050" cy="34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1744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rgbClr val="FFFF00"/>
                </a:solidFill>
              </a:rPr>
              <a:t>客家娘酒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0" y="770225"/>
            <a:ext cx="6032100" cy="426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HK" sz="2400">
                <a:solidFill>
                  <a:srgbClr val="E6ECF9"/>
                </a:solidFill>
                <a:latin typeface="DFKai-SB"/>
                <a:ea typeface="DFKai-SB"/>
                <a:cs typeface="DFKai-SB"/>
                <a:sym typeface="DFKai-SB"/>
              </a:rPr>
              <a:t>客家娘酒，是一種黃酒。 客家米酒主要原料是糯米或黑糯米，以天然微生物純酒麯發酵而成，不加酒精和任何添加劑 ，是純天然綠色飲品，可以直接飲用，也可與雞等一起煲。 現在科學證明客家娘酒營養非常的豐富 ，其中含有四十多種人體必須的氨基酸等物質，是啤酒 、 葡萄酒營養價值的數倍之多。 有著通經活絡、活血化瘀、促進新陳代謝等作用，近來研究還證明有豐胸的作用。</a:t>
            </a:r>
            <a:endParaRPr b="1" sz="2400">
              <a:solidFill>
                <a:srgbClr val="E6ECF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000" y="1090600"/>
            <a:ext cx="3157000" cy="3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902900" y="165172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800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           </a:t>
            </a:r>
            <a:r>
              <a:rPr lang="zh-HK" sz="9600">
                <a:solidFill>
                  <a:srgbClr val="FFFFFF"/>
                </a:solidFill>
                <a:latin typeface="DFKai-SB"/>
                <a:ea typeface="DFKai-SB"/>
                <a:cs typeface="DFKai-SB"/>
                <a:sym typeface="DFKai-SB"/>
              </a:rPr>
              <a:t>目緑</a:t>
            </a:r>
            <a:endParaRPr sz="9600">
              <a:solidFill>
                <a:srgbClr val="FFFF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6562025" y="7847375"/>
            <a:ext cx="1349400" cy="22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01375" y="919500"/>
            <a:ext cx="4276200" cy="3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1.廣東省簡介..................1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2.廣東省的人口................2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3.廣東省的特產................3~4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4.廣東省的名人................5~6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5.廣東省的名胜古蹟............7~8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zh-HK" sz="1800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6.客家娘酒....................9</a:t>
            </a:r>
            <a:endParaRPr b="1" i="1" sz="1800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92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800">
                <a:solidFill>
                  <a:srgbClr val="00FF00"/>
                </a:solidFill>
                <a:latin typeface="DFKai-SB"/>
                <a:ea typeface="DFKai-SB"/>
                <a:cs typeface="DFKai-SB"/>
                <a:sym typeface="DFKai-SB"/>
              </a:rPr>
              <a:t>我的家鄉—廣東</a:t>
            </a:r>
            <a:endParaRPr sz="4800">
              <a:solidFill>
                <a:srgbClr val="00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082825"/>
            <a:ext cx="4914300" cy="38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HK" sz="240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廣東省，簡稱粵，是中華人民共和國南端沿海的一個省份，省會廣州。廣東省位於南嶺以南，南海之濱，與香港、澳門、福建、廣西、湖南、江西接壤，與海南隔瓊州海峽相望。廣東省總面積約爲598,800平方公里，海洋及陸地面積分別爲419,000平方公里和179,800平方公里。</a:t>
            </a:r>
            <a:endParaRPr b="1" sz="240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900" y="1176975"/>
            <a:ext cx="3448625" cy="34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-902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rgbClr val="FF32AD"/>
                </a:solidFill>
                <a:latin typeface="DFKai-SB"/>
                <a:ea typeface="DFKai-SB"/>
                <a:cs typeface="DFKai-SB"/>
                <a:sym typeface="DFKai-SB"/>
              </a:rPr>
              <a:t>廣東省的人口</a:t>
            </a:r>
            <a:endParaRPr>
              <a:solidFill>
                <a:srgbClr val="FF32AD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-45100" y="467725"/>
            <a:ext cx="5502000" cy="46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HK" sz="2400">
                <a:solidFill>
                  <a:srgbClr val="3469FF"/>
                </a:solidFill>
                <a:latin typeface="DFKai-SB"/>
                <a:ea typeface="DFKai-SB"/>
                <a:cs typeface="DFKai-SB"/>
                <a:sym typeface="DFKai-SB"/>
              </a:rPr>
              <a:t>廣東是中國的人口大省，2015年該省人口約1.1億人，高居全國第一位，其人口密度爲每平方公里584人。該省自改革開放以來一直是大量外來人口的移居地，使其擁有相對多樣的族群面貌，廣東的漢族居民，主要可分爲廣府、客家、閩南三大民系，此外還有不同的少數民族，其中人數最多的爲壯族。</a:t>
            </a:r>
            <a:endParaRPr b="1" sz="2400">
              <a:solidFill>
                <a:srgbClr val="3469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descr="广东省居民人口2017的圖片搜尋結果"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0325" y="1229850"/>
            <a:ext cx="3823675" cy="31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E2FF7F"/>
            </a:gs>
            <a:gs pos="100000">
              <a:srgbClr val="737373"/>
            </a:gs>
          </a:gsLst>
          <a:lin ang="5400012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67350" y="1667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zh-HK">
                <a:solidFill>
                  <a:srgbClr val="3469FF"/>
                </a:solidFill>
                <a:latin typeface="DFKai-SB"/>
                <a:ea typeface="DFKai-SB"/>
                <a:cs typeface="DFKai-SB"/>
                <a:sym typeface="DFKai-SB"/>
              </a:rPr>
              <a:t>廣東省的特產</a:t>
            </a:r>
            <a:endParaRPr i="1">
              <a:solidFill>
                <a:srgbClr val="3469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28550" y="696950"/>
            <a:ext cx="5703900" cy="41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400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梅州金柚</a:t>
            </a:r>
            <a:endParaRPr b="1" sz="2400">
              <a:solidFill>
                <a:schemeClr val="accent5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10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HK" sz="2400">
                <a:solidFill>
                  <a:schemeClr val="accent5"/>
                </a:solidFill>
                <a:latin typeface="DFKai-SB"/>
                <a:ea typeface="DFKai-SB"/>
                <a:cs typeface="DFKai-SB"/>
                <a:sym typeface="DFKai-SB"/>
              </a:rPr>
              <a:t>      </a:t>
            </a:r>
            <a:r>
              <a:rPr b="1" lang="zh-HK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梅州金柚品質優良，馳名中外。1987年被中央農業部評為優質水果；1988年被評為廣東省優稀水果；1990年被中央農業部評為“綠色食品”；1991年在全國“七五”星火計划成果博覽會上榮獲金獎。梅州金柚的主產區梅縣，1994年被國家首批百家中國特產之鄉組委會命名為“中國金柚之鄉”稱號；1997年在第三屆中國農業博覽會上被評為名牌產品。梅州金柚遠銷美國、加拿大、新加坡、香港、澳門等國家和地區，普遍得到較高的評價。梅州金柚果大、型美、皮色鮮黃、肉質清甜、汁多爽口、營養丰富，是果中之王。</a:t>
            </a:r>
            <a:endParaRPr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5400" marR="25400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25400" marR="25400" rt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95" name="Shape 95"/>
          <p:cNvSpPr txBox="1"/>
          <p:nvPr/>
        </p:nvSpPr>
        <p:spPr>
          <a:xfrm flipH="1">
            <a:off x="9774949" y="5221425"/>
            <a:ext cx="22200" cy="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99"/>
              </a:solidFill>
              <a:uFill>
                <a:noFill/>
              </a:uFill>
              <a:latin typeface="Open Sans"/>
              <a:ea typeface="Open Sans"/>
              <a:cs typeface="Open Sans"/>
              <a:sym typeface="Open Sans"/>
              <a:hlinkClick r:id="rId3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157850" y="1938350"/>
            <a:ext cx="44400" cy="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6535150" y="1580900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75" y="1263600"/>
            <a:ext cx="3117275" cy="26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lin ang="5400012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6715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zh-HK">
                <a:solidFill>
                  <a:srgbClr val="9900FF"/>
                </a:solidFill>
                <a:latin typeface="DFKai-SB"/>
                <a:ea typeface="DFKai-SB"/>
                <a:cs typeface="DFKai-SB"/>
                <a:sym typeface="DFKai-SB"/>
              </a:rPr>
              <a:t>廣東省的特產</a:t>
            </a:r>
            <a:endParaRPr>
              <a:solidFill>
                <a:srgbClr val="9900FF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166925" y="598325"/>
            <a:ext cx="5222400" cy="42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400">
                <a:solidFill>
                  <a:srgbClr val="FF9900"/>
                </a:solidFill>
                <a:latin typeface="DFKai-SB"/>
                <a:ea typeface="DFKai-SB"/>
                <a:cs typeface="DFKai-SB"/>
                <a:sym typeface="DFKai-SB"/>
              </a:rPr>
              <a:t>郁南無核黃皮</a:t>
            </a:r>
            <a:endParaRPr b="1" sz="2400">
              <a:solidFill>
                <a:srgbClr val="FF99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zh-HK">
                <a:solidFill>
                  <a:srgbClr val="4A86E8"/>
                </a:solidFill>
                <a:latin typeface="DFKai-SB"/>
                <a:ea typeface="DFKai-SB"/>
                <a:cs typeface="DFKai-SB"/>
                <a:sym typeface="DFKai-SB"/>
              </a:rPr>
              <a:t>　　郁南無核黃皮原產於郁南縣建城鎮，現存二株母樹，樹齡已有100多年曆史，仍然生勢旺盛；掛果累累。郁南無核黃皮以其果大、肉厚、味美、無核的特點成為黃皮中的珍品，具有較高的營養價值和廣泛用途。 品種保護郁南無核黃皮在1960年全省水果資源普查時發現，專家確認屬廣東省優稀水果之一。</a:t>
            </a:r>
            <a:endParaRPr b="1">
              <a:solidFill>
                <a:srgbClr val="4A86E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A86E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675" y="1520325"/>
            <a:ext cx="3432450" cy="27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D897"/>
            </a:gs>
            <a:gs pos="100000">
              <a:srgbClr val="04523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HK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廣東省的名人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HK" sz="3600">
                <a:solidFill>
                  <a:srgbClr val="660000"/>
                </a:solidFill>
                <a:latin typeface="DFKai-SB"/>
                <a:ea typeface="DFKai-SB"/>
                <a:cs typeface="DFKai-SB"/>
                <a:sym typeface="DFKai-SB"/>
              </a:rPr>
              <a:t>孙中山</a:t>
            </a:r>
            <a:endParaRPr b="1" sz="3600">
              <a:solidFill>
                <a:srgbClr val="66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00" y="1914966"/>
            <a:ext cx="2383625" cy="275790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648250" y="1127725"/>
            <a:ext cx="6355800" cy="372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400">
                <a:solidFill>
                  <a:srgbClr val="222222"/>
                </a:solidFill>
                <a:latin typeface="DFKai-SB"/>
                <a:ea typeface="DFKai-SB"/>
                <a:cs typeface="DFKai-SB"/>
                <a:sym typeface="DFKai-SB"/>
              </a:rPr>
              <a:t>孫中山（1866年11月12日－1925年3月12日），名文，幼名帝象，譜名德明，字載之，號逸仙、日新。流亡日本時，曾化名中山樵，故通稱孫中山。生於大清帝國廣東省廣州府香山縣翠亨村，祖籍廣東省東莞。清末民初醫師、政治家、革命家、哲學家，是中華民國奠基人，亦是中國國民黨之創黨人。1905年，在日本東京組成中國同盟會，被推為總理</a:t>
            </a:r>
            <a:endParaRPr b="1" sz="2400">
              <a:solidFill>
                <a:srgbClr val="222222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67000" y="115475"/>
            <a:ext cx="8665200" cy="1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zh-HK">
                <a:solidFill>
                  <a:srgbClr val="FF00FF"/>
                </a:solidFill>
                <a:latin typeface="DFKai-SB"/>
                <a:ea typeface="DFKai-SB"/>
                <a:cs typeface="DFKai-SB"/>
                <a:sym typeface="DFKai-SB"/>
              </a:rPr>
              <a:t>廣東省的人</a:t>
            </a:r>
            <a:endParaRPr i="1">
              <a:solidFill>
                <a:srgbClr val="FF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zh-HK">
                <a:solidFill>
                  <a:srgbClr val="980000"/>
                </a:solidFill>
                <a:latin typeface="DFKai-SB"/>
                <a:ea typeface="DFKai-SB"/>
                <a:cs typeface="DFKai-SB"/>
                <a:sym typeface="DFKai-SB"/>
              </a:rPr>
              <a:t>詹天佑</a:t>
            </a:r>
            <a:endParaRPr>
              <a:solidFill>
                <a:srgbClr val="98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2894600" y="822875"/>
            <a:ext cx="58782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zh-HK">
                <a:solidFill>
                  <a:srgbClr val="333333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HK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漢族，字眷誠，號達朝 。 祖籍徽州婺源，生於廣東省廣州府南海縣，故居位於廣州市荔灣區恩寧路十二甫西街芽菜巷42號。12歲留學美國，1878年考入耶魯大學土木工程系 ，主修鐵路工程。他是中國近代鐵路工程專家   ，被譽為中國首位鐵路總工程師。其負責修建了京張鐵路等工程，有“中國鐵路之父”、“中國近代工程之父”之稱。</a:t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    1905—1909年主持修建中國自主設計并建造的第一條鐵路—京張鐵路；創設“豎井開鑿法”和“人”字形線路，震驚中外；在籌划修建滬嘉、洛潼、津蘆、錦州、萍醴、新易、潮汕、粵漢等鐵路中，成績斐然。著有《鐵路名詞表》《京張鐵路工程紀略》等。</a:t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6256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6256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6256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16256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00" y="1647750"/>
            <a:ext cx="2309150" cy="26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58800" y="127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i="1" lang="zh-HK">
                <a:solidFill>
                  <a:srgbClr val="17EFD1"/>
                </a:solidFill>
                <a:latin typeface="DFKai-SB"/>
                <a:ea typeface="DFKai-SB"/>
                <a:cs typeface="DFKai-SB"/>
                <a:sym typeface="DFKai-SB"/>
              </a:rPr>
              <a:t>廣東省的名胜古蹟</a:t>
            </a:r>
            <a:endParaRPr i="1">
              <a:solidFill>
                <a:srgbClr val="17EFD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834625"/>
            <a:ext cx="4290300" cy="39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zh-HK" sz="2400">
                <a:solidFill>
                  <a:srgbClr val="000099"/>
                </a:solidFill>
                <a:latin typeface="DFKai-SB"/>
                <a:ea typeface="DFKai-SB"/>
                <a:cs typeface="DFKai-SB"/>
                <a:sym typeface="DFKai-SB"/>
              </a:rPr>
              <a:t>靈光寺在梅縣城南四十公里的陰那山麓。 現存殿堂為明清及以後建築。 其中最大的佛殿（又名波羅殿），重簷歇山頂，面闊三間，進深七間，寺內香火盛時，寺外仍看不到一絲煙縷；殿後古木參天，殿頂亦不留一片落葉，可能與波羅頂有關，是建築科學藝術上一大傑作。 </a:t>
            </a:r>
            <a:endParaRPr b="1" sz="2400">
              <a:solidFill>
                <a:srgbClr val="000099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99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000" y="1611450"/>
            <a:ext cx="4452101" cy="28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